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69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07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59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21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728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327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10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63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69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44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62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8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15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9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097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43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57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1BDBA20-D087-48A1-AF47-19CE64FB9375}" type="datetimeFigureOut">
              <a:rPr lang="sv-SE" smtClean="0"/>
              <a:t>2022-05-13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9805-3B5B-40B8-84A2-368E07D4C2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676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B1D9D9-BA47-422B-915D-F091CC50E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546266"/>
            <a:ext cx="8825658" cy="1068778"/>
          </a:xfrm>
        </p:spPr>
        <p:txBody>
          <a:bodyPr/>
          <a:lstStyle/>
          <a:p>
            <a:r>
              <a:rPr lang="sv-SE" dirty="0"/>
              <a:t>Nya garage 2022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A1113C-A490-4761-9AB1-AA773117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671948"/>
            <a:ext cx="8825658" cy="2966852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Under hösten kommer 4st nya garagebyggnader uppföras inom Ouvertyren</a:t>
            </a:r>
          </a:p>
          <a:p>
            <a:r>
              <a:rPr lang="sv-S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Förberedda platser med eluttag i tak för </a:t>
            </a:r>
            <a:r>
              <a:rPr lang="sv-SE" dirty="0" err="1"/>
              <a:t>elport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Bättre belysning och som tänds vid rörelse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Asfalterad beläggning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10 cm bredare infart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Lättare portar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30 minuters timer för eluttag</a:t>
            </a:r>
          </a:p>
        </p:txBody>
      </p:sp>
    </p:spTree>
    <p:extLst>
      <p:ext uri="{BB962C8B-B14F-4D97-AF65-F5344CB8AC3E}">
        <p14:creationId xmlns:p14="http://schemas.microsoft.com/office/powerpoint/2010/main" val="309035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EE68999-3031-4029-A7A4-4B001FF1C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2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F8CB2C-321E-4467-887C-36FC446B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Elektriskport finns som tillval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F398A54-5629-4ECD-9BF1-365FBAEF8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32669"/>
              </p:ext>
            </p:extLst>
          </p:nvPr>
        </p:nvGraphicFramePr>
        <p:xfrm>
          <a:off x="646111" y="1289450"/>
          <a:ext cx="3813629" cy="539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292" imgH="8019878" progId="AcroExch.Document.DC">
                  <p:embed/>
                </p:oleObj>
              </mc:Choice>
              <mc:Fallback>
                <p:oleObj name="Acrobat Document" r:id="rId3" imgW="5667292" imgH="80198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111" y="1289450"/>
                        <a:ext cx="3813629" cy="539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DA2C1E52-D30A-4614-B38E-6665A81AE89E}"/>
              </a:ext>
            </a:extLst>
          </p:cNvPr>
          <p:cNvSpPr txBox="1"/>
          <p:nvPr/>
        </p:nvSpPr>
        <p:spPr>
          <a:xfrm>
            <a:off x="5020294" y="1171015"/>
            <a:ext cx="60979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Exklusiv handsändare</a:t>
            </a:r>
          </a:p>
          <a:p>
            <a:r>
              <a:rPr lang="sv-SE" dirty="0"/>
              <a:t>Handsändare med detaljer och </a:t>
            </a:r>
            <a:r>
              <a:rPr lang="sv-SE" dirty="0" err="1"/>
              <a:t>integ</a:t>
            </a:r>
            <a:r>
              <a:rPr lang="sv-SE" dirty="0"/>
              <a:t>-</a:t>
            </a:r>
          </a:p>
          <a:p>
            <a:r>
              <a:rPr lang="sv-SE" dirty="0" err="1"/>
              <a:t>rerad</a:t>
            </a:r>
            <a:r>
              <a:rPr lang="sv-SE" dirty="0"/>
              <a:t>, gjutennyckelring i krom. Skyddat </a:t>
            </a:r>
          </a:p>
          <a:p>
            <a:r>
              <a:rPr lang="sv-SE" dirty="0"/>
              <a:t>fjärrsystem med 128 bitars AES-</a:t>
            </a:r>
            <a:r>
              <a:rPr lang="sv-SE" dirty="0" err="1"/>
              <a:t>krypte</a:t>
            </a:r>
            <a:r>
              <a:rPr lang="sv-SE" dirty="0"/>
              <a:t>-</a:t>
            </a:r>
          </a:p>
          <a:p>
            <a:r>
              <a:rPr lang="sv-SE" dirty="0"/>
              <a:t>ring. Tillgänglig antingen med 2- eller</a:t>
            </a:r>
          </a:p>
          <a:p>
            <a:r>
              <a:rPr lang="sv-SE" dirty="0"/>
              <a:t>4- funktionsknappar.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CA5918-CF1A-469F-865A-2C6D30F65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13" y="2405603"/>
            <a:ext cx="4552381" cy="3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1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3BE7B93-C80E-4FFE-A35F-F474D470C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47172"/>
              </p:ext>
            </p:extLst>
          </p:nvPr>
        </p:nvGraphicFramePr>
        <p:xfrm>
          <a:off x="866940" y="719931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5667292" imgH="8019878" progId="AcroExch.Document.DC">
                  <p:embed/>
                </p:oleObj>
              </mc:Choice>
              <mc:Fallback>
                <p:oleObj name="Acrobat Document" r:id="rId3" imgW="5667292" imgH="80198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6940" y="719931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B6E59A-43B1-4391-86D2-BFAFE30508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56339"/>
              </p:ext>
            </p:extLst>
          </p:nvPr>
        </p:nvGraphicFramePr>
        <p:xfrm>
          <a:off x="6096000" y="719932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5" imgW="5667292" imgH="8019878" progId="AcroExch.Document.DC">
                  <p:embed/>
                </p:oleObj>
              </mc:Choice>
              <mc:Fallback>
                <p:oleObj name="Acrobat Document" r:id="rId5" imgW="5667292" imgH="801987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719932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29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4">
            <a:extLst>
              <a:ext uri="{FF2B5EF4-FFF2-40B4-BE49-F238E27FC236}">
                <a16:creationId xmlns:a16="http://schemas.microsoft.com/office/drawing/2014/main" id="{19533872-E5A4-4CBE-809D-CF4521E02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018" y="577471"/>
            <a:ext cx="3587750" cy="2092960"/>
          </a:xfrm>
          <a:prstGeom prst="rect">
            <a:avLst/>
          </a:prstGeom>
          <a:noFill/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AFC988A-AEC3-4106-B807-6982B81324BC}"/>
              </a:ext>
            </a:extLst>
          </p:cNvPr>
          <p:cNvSpPr txBox="1"/>
          <p:nvPr/>
        </p:nvSpPr>
        <p:spPr>
          <a:xfrm>
            <a:off x="4260273" y="546773"/>
            <a:ext cx="60979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65"/>
              </a:lnSpc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Handtag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3180">
              <a:lnSpc>
                <a:spcPts val="1470"/>
              </a:lnSpc>
              <a:spcBef>
                <a:spcPts val="101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Väldesignat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yttre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handtag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passar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portens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spc="-3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teriör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fungerar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dersk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för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lindern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95"/>
              </a:spcAft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Porten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är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för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fristående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filc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linder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inklusi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ck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lar alt.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fö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beredd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för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alc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linder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b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701. </a:t>
            </a:r>
            <a:endParaRPr lang="sv-SE" dirty="0"/>
          </a:p>
        </p:txBody>
      </p:sp>
      <p:pic>
        <p:nvPicPr>
          <p:cNvPr id="8" name="Picture 146">
            <a:extLst>
              <a:ext uri="{FF2B5EF4-FFF2-40B4-BE49-F238E27FC236}">
                <a16:creationId xmlns:a16="http://schemas.microsoft.com/office/drawing/2014/main" id="{8CE45718-18D6-4923-8D65-9525D54B4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66" y="3695741"/>
            <a:ext cx="3521710" cy="2482850"/>
          </a:xfrm>
          <a:prstGeom prst="rect">
            <a:avLst/>
          </a:prstGeom>
          <a:noFill/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EAD7111-D9AA-45EA-9CA4-5A7541BEF987}"/>
              </a:ext>
            </a:extLst>
          </p:cNvPr>
          <p:cNvSpPr txBox="1"/>
          <p:nvPr/>
        </p:nvSpPr>
        <p:spPr>
          <a:xfrm>
            <a:off x="3832762" y="3695741"/>
            <a:ext cx="6097978" cy="187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715">
              <a:lnSpc>
                <a:spcPts val="1565"/>
              </a:lnSpc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Enkel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Snabb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9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spc="-4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6715">
              <a:lnSpc>
                <a:spcPts val="1470"/>
              </a:lnSpc>
              <a:spcBef>
                <a:spcPts val="1015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Vippor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fungerar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enligt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smart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rörelsemönster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krä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minimalt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mme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ger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vägg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golv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portöppningen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möjlighet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fritt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parkera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tätt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ntill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15"/>
              </a:spcAft>
            </a:pPr>
            <a:r>
              <a:rPr lang="fa-I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6715">
              <a:lnSpc>
                <a:spcPts val="1465"/>
              </a:lnSpc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Prominent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ipport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kantsram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är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försedd</a:t>
            </a:r>
            <a: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takske</a:t>
            </a:r>
            <a:r>
              <a:rPr lang="en-US" sz="1800" spc="-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nor.    </a:t>
            </a:r>
            <a:endParaRPr lang="sv-SE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5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AA7612-AE0E-4470-A72C-934CD9C1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>
                <a:solidFill>
                  <a:schemeClr val="bg1"/>
                </a:solidFill>
              </a:rPr>
              <a:t>Vi kommer att gå ut med mer information närmare byggstart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Frågor om projektet besvaras av avtal@ouvertyren.se</a:t>
            </a:r>
          </a:p>
        </p:txBody>
      </p:sp>
    </p:spTree>
    <p:extLst>
      <p:ext uri="{BB962C8B-B14F-4D97-AF65-F5344CB8AC3E}">
        <p14:creationId xmlns:p14="http://schemas.microsoft.com/office/powerpoint/2010/main" val="305877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188</Words>
  <Application>Microsoft Office PowerPoint</Application>
  <PresentationFormat>Bredbild</PresentationFormat>
  <Paragraphs>25</Paragraphs>
  <Slides>6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Jon</vt:lpstr>
      <vt:lpstr>Acrobat Document</vt:lpstr>
      <vt:lpstr>Nya garage 2022</vt:lpstr>
      <vt:lpstr>PowerPoint-presentation</vt:lpstr>
      <vt:lpstr>Elektriskport finns som tillval</vt:lpstr>
      <vt:lpstr>PowerPoint-presentation</vt:lpstr>
      <vt:lpstr>PowerPoint-presentation</vt:lpstr>
      <vt:lpstr> Vi kommer att gå ut med mer information närmare byggstart Frågor om projektet besvaras av avtal@ouvertyren.se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Nya garage 2022</dc:title>
  <dc:creator>Brihage, Mats (RC-SE SI SWE REU E SOL PM)</dc:creator>
  <cp:lastModifiedBy>Brihage, Mats (RC-SE SI SWE REU E SOL PM)</cp:lastModifiedBy>
  <cp:revision>2</cp:revision>
  <dcterms:created xsi:type="dcterms:W3CDTF">2022-05-13T09:18:01Z</dcterms:created>
  <dcterms:modified xsi:type="dcterms:W3CDTF">2022-05-13T10:15:53Z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59b6cd5-d141-4a33-8bf1-0ca04484304f_Enabled">
    <vt:lpwstr>true</vt:lpwstr>
  </property>
  <property fmtid="{D5CDD505-2E9C-101B-9397-08002B2CF9AE}" pid="3" name="MSIP_Label_a59b6cd5-d141-4a33-8bf1-0ca04484304f_SetDate">
    <vt:lpwstr>2022-05-13T10:15:52Z</vt:lpwstr>
  </property>
  <property fmtid="{D5CDD505-2E9C-101B-9397-08002B2CF9AE}" pid="4" name="MSIP_Label_a59b6cd5-d141-4a33-8bf1-0ca04484304f_Method">
    <vt:lpwstr>Standard</vt:lpwstr>
  </property>
  <property fmtid="{D5CDD505-2E9C-101B-9397-08002B2CF9AE}" pid="5" name="MSIP_Label_a59b6cd5-d141-4a33-8bf1-0ca04484304f_Name">
    <vt:lpwstr>restricted-default</vt:lpwstr>
  </property>
  <property fmtid="{D5CDD505-2E9C-101B-9397-08002B2CF9AE}" pid="6" name="MSIP_Label_a59b6cd5-d141-4a33-8bf1-0ca04484304f_SiteId">
    <vt:lpwstr>38ae3bcd-9579-4fd4-adda-b42e1495d55a</vt:lpwstr>
  </property>
  <property fmtid="{D5CDD505-2E9C-101B-9397-08002B2CF9AE}" pid="7" name="MSIP_Label_a59b6cd5-d141-4a33-8bf1-0ca04484304f_ActionId">
    <vt:lpwstr>1300bd9c-124e-4bf6-96bd-b3097eea0ba2</vt:lpwstr>
  </property>
  <property fmtid="{D5CDD505-2E9C-101B-9397-08002B2CF9AE}" pid="8" name="MSIP_Label_a59b6cd5-d141-4a33-8bf1-0ca04484304f_ContentBits">
    <vt:lpwstr>0</vt:lpwstr>
  </property>
  <property fmtid="{D5CDD505-2E9C-101B-9397-08002B2CF9AE}" pid="9" name="Document_Confidentiality">
    <vt:lpwstr>Restricted</vt:lpwstr>
  </property>
</Properties>
</file>